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</p:sldIdLst>
  <p:sldSz cx="12192000" cy="6858000"/>
  <p:notesSz cx="12192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无标题节" id="{00ef3326-b9fd-41c2-ae5b-8a691e905ebd}">
          <p14:sldIdLst>
            <p14:sldId id="258"/>
            <p14:sldId id="259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04040"/>
                </a:solidFill>
                <a:latin typeface="楷体" panose="02010609060101010101" charset="-122"/>
                <a:cs typeface="楷体" panose="0201060906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04040"/>
                </a:solidFill>
                <a:latin typeface="楷体" panose="02010609060101010101" charset="-122"/>
                <a:cs typeface="楷体" panose="0201060906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04040"/>
                </a:solidFill>
                <a:latin typeface="楷体" panose="02010609060101010101" charset="-122"/>
                <a:cs typeface="楷体" panose="0201060906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86253" y="2728614"/>
            <a:ext cx="6249888" cy="741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895419" y="4769249"/>
            <a:ext cx="4683271" cy="8578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989832" y="544068"/>
            <a:ext cx="3547871" cy="14157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430779"/>
            <a:ext cx="12192000" cy="4427220"/>
          </a:xfrm>
          <a:custGeom>
            <a:avLst/>
            <a:gdLst/>
            <a:ahLst/>
            <a:cxnLst/>
            <a:rect l="l" t="t" r="r" b="b"/>
            <a:pathLst>
              <a:path w="12192000" h="4427220">
                <a:moveTo>
                  <a:pt x="0" y="0"/>
                </a:moveTo>
                <a:lnTo>
                  <a:pt x="12192000" y="0"/>
                </a:lnTo>
                <a:lnTo>
                  <a:pt x="12192000" y="4427220"/>
                </a:lnTo>
                <a:lnTo>
                  <a:pt x="0" y="4427220"/>
                </a:lnTo>
                <a:lnTo>
                  <a:pt x="0" y="0"/>
                </a:lnTo>
                <a:close/>
              </a:path>
            </a:pathLst>
          </a:custGeom>
          <a:solidFill>
            <a:srgbClr val="333E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251203" y="6371844"/>
            <a:ext cx="9689592" cy="1051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32350" y="728344"/>
            <a:ext cx="2527300" cy="63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404040"/>
                </a:solidFill>
                <a:latin typeface="楷体" panose="02010609060101010101" charset="-122"/>
                <a:cs typeface="楷体" panose="0201060906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0570" y="1543811"/>
            <a:ext cx="10690859" cy="4237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1203" y="6371844"/>
            <a:ext cx="9689592" cy="10515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-6350" y="1354836"/>
          <a:ext cx="12207875" cy="5503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/>
                <a:gridCol w="711835"/>
                <a:gridCol w="147955"/>
                <a:gridCol w="694055"/>
                <a:gridCol w="1615439"/>
                <a:gridCol w="1510664"/>
                <a:gridCol w="6423025"/>
                <a:gridCol w="549275"/>
              </a:tblGrid>
              <a:tr h="36576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585858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>
                  <a:txBody>
                    <a:bodyPr/>
                    <a:lstStyle/>
                    <a:p>
                      <a:pPr marL="1168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序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列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1750" marB="0">
                    <a:solidFill>
                      <a:srgbClr val="E24D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品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目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1750" marB="0">
                    <a:solidFill>
                      <a:srgbClr val="E6794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价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格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1750" marB="0">
                    <a:solidFill>
                      <a:srgbClr val="EBAE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特别说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明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1750" marB="0">
                    <a:solidFill>
                      <a:srgbClr val="8DC32C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</a:tr>
              <a:tr h="334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申报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3655" marB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3655" marB="0"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香港抬头申报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365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200HKD/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365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用到我司抬头收货时收</a:t>
                      </a:r>
                      <a:r>
                        <a:rPr sz="1400" b="1" spc="-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取</a:t>
                      </a:r>
                      <a:endParaRPr sz="14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5560" marB="0">
                    <a:lnL w="9525">
                      <a:solidFill>
                        <a:srgbClr val="D9D9D9"/>
                      </a:solidFill>
                      <a:prstDash val="solid"/>
                    </a:lnL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cPr marL="0" marR="0" marT="0" marB="0"/>
                </a:tc>
              </a:tr>
              <a:tr h="377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spc="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提送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货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香港本地提送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货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RMB150/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卡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最低消费450RMB/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次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cPr marL="0" marR="0" marT="0" marB="0"/>
                </a:tc>
              </a:tr>
              <a:tr h="335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spc="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代垫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香港代垫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实报实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销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登记费、桥路费、停车费、换单费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等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香港入仓登记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HKD300/批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次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入仓到我司仓库时收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取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600" b="1" spc="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登记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2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香港出仓登记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HKD300/批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次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送货出仓或第三方公司去提货时收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取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387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spc="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理货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香港理货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RMB150/卡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板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在香港拆板、挑货、分板、打板、贴唛头（纯人工费不含卡板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香港装车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RMB70/卡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板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提货时需要我司装车时收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取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1470"/>
                        </a:lnSpc>
                      </a:pPr>
                      <a:r>
                        <a:rPr sz="1600" b="1" spc="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卸货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2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香港卸车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RMB70/卡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板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送货到仓需要我司卸货时收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取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按天收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取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RMB15/1天/m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Arial" panose="020B0604020202020204"/>
                          <a:cs typeface="Arial" panose="020B0604020202020204"/>
                        </a:rPr>
                        <a:t>³</a:t>
                      </a:r>
                      <a:endParaRPr sz="16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556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进出仓当天免记仓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租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92075" marR="3175">
                        <a:lnSpc>
                          <a:spcPts val="1070"/>
                        </a:lnSpc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仓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租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81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2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按周收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取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RMB90/7天/m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Arial" panose="020B0604020202020204"/>
                          <a:cs typeface="Arial" panose="020B0604020202020204"/>
                        </a:rPr>
                        <a:t>³</a:t>
                      </a:r>
                      <a:endParaRPr sz="16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556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不足一周按一周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记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3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按月收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取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RMB360/1月/m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Arial" panose="020B0604020202020204"/>
                          <a:cs typeface="Arial" panose="020B0604020202020204"/>
                        </a:rPr>
                        <a:t>³</a:t>
                      </a:r>
                      <a:endParaRPr sz="16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3556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不足一月按一月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记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429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8682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333E50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33470" y="466725"/>
            <a:ext cx="492188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300" dirty="0"/>
              <a:t>香港本地操作价格</a:t>
            </a:r>
            <a:r>
              <a:rPr spc="-25" dirty="0"/>
              <a:t>表</a:t>
            </a:r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6948" y="2061972"/>
            <a:ext cx="1118870" cy="830580"/>
          </a:xfrm>
          <a:custGeom>
            <a:avLst/>
            <a:gdLst/>
            <a:ahLst/>
            <a:cxnLst/>
            <a:rect l="l" t="t" r="r" b="b"/>
            <a:pathLst>
              <a:path w="1118870" h="830580">
                <a:moveTo>
                  <a:pt x="0" y="0"/>
                </a:moveTo>
                <a:lnTo>
                  <a:pt x="1118615" y="0"/>
                </a:lnTo>
                <a:lnTo>
                  <a:pt x="1118615" y="830580"/>
                </a:lnTo>
                <a:lnTo>
                  <a:pt x="0" y="8305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845564" y="2061972"/>
            <a:ext cx="932815" cy="830580"/>
          </a:xfrm>
          <a:custGeom>
            <a:avLst/>
            <a:gdLst/>
            <a:ahLst/>
            <a:cxnLst/>
            <a:rect l="l" t="t" r="r" b="b"/>
            <a:pathLst>
              <a:path w="932814" h="830580">
                <a:moveTo>
                  <a:pt x="0" y="0"/>
                </a:moveTo>
                <a:lnTo>
                  <a:pt x="932688" y="0"/>
                </a:lnTo>
                <a:lnTo>
                  <a:pt x="932688" y="830580"/>
                </a:lnTo>
                <a:lnTo>
                  <a:pt x="0" y="8305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778251" y="2061972"/>
            <a:ext cx="1350645" cy="830580"/>
          </a:xfrm>
          <a:custGeom>
            <a:avLst/>
            <a:gdLst/>
            <a:ahLst/>
            <a:cxnLst/>
            <a:rect l="l" t="t" r="r" b="b"/>
            <a:pathLst>
              <a:path w="1350645" h="830580">
                <a:moveTo>
                  <a:pt x="0" y="0"/>
                </a:moveTo>
                <a:lnTo>
                  <a:pt x="1350264" y="0"/>
                </a:lnTo>
                <a:lnTo>
                  <a:pt x="1350264" y="830580"/>
                </a:lnTo>
                <a:lnTo>
                  <a:pt x="0" y="8305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28515" y="2061972"/>
            <a:ext cx="2048510" cy="830580"/>
          </a:xfrm>
          <a:custGeom>
            <a:avLst/>
            <a:gdLst/>
            <a:ahLst/>
            <a:cxnLst/>
            <a:rect l="l" t="t" r="r" b="b"/>
            <a:pathLst>
              <a:path w="2048510" h="830580">
                <a:moveTo>
                  <a:pt x="0" y="0"/>
                </a:moveTo>
                <a:lnTo>
                  <a:pt x="2048256" y="0"/>
                </a:lnTo>
                <a:lnTo>
                  <a:pt x="2048256" y="830580"/>
                </a:lnTo>
                <a:lnTo>
                  <a:pt x="0" y="8305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176771" y="2061972"/>
            <a:ext cx="5288280" cy="830580"/>
          </a:xfrm>
          <a:custGeom>
            <a:avLst/>
            <a:gdLst/>
            <a:ahLst/>
            <a:cxnLst/>
            <a:rect l="l" t="t" r="r" b="b"/>
            <a:pathLst>
              <a:path w="5288280" h="830580">
                <a:moveTo>
                  <a:pt x="0" y="0"/>
                </a:moveTo>
                <a:lnTo>
                  <a:pt x="5288280" y="0"/>
                </a:lnTo>
                <a:lnTo>
                  <a:pt x="5288280" y="830580"/>
                </a:lnTo>
                <a:lnTo>
                  <a:pt x="0" y="8305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26948" y="2892551"/>
            <a:ext cx="1118870" cy="1156970"/>
          </a:xfrm>
          <a:custGeom>
            <a:avLst/>
            <a:gdLst/>
            <a:ahLst/>
            <a:cxnLst/>
            <a:rect l="l" t="t" r="r" b="b"/>
            <a:pathLst>
              <a:path w="1118870" h="1156970">
                <a:moveTo>
                  <a:pt x="0" y="0"/>
                </a:moveTo>
                <a:lnTo>
                  <a:pt x="1118615" y="0"/>
                </a:lnTo>
                <a:lnTo>
                  <a:pt x="1118615" y="1156715"/>
                </a:lnTo>
                <a:lnTo>
                  <a:pt x="0" y="115671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45564" y="2892551"/>
            <a:ext cx="932815" cy="581025"/>
          </a:xfrm>
          <a:custGeom>
            <a:avLst/>
            <a:gdLst/>
            <a:ahLst/>
            <a:cxnLst/>
            <a:rect l="l" t="t" r="r" b="b"/>
            <a:pathLst>
              <a:path w="932814" h="581025">
                <a:moveTo>
                  <a:pt x="0" y="0"/>
                </a:moveTo>
                <a:lnTo>
                  <a:pt x="932688" y="0"/>
                </a:lnTo>
                <a:lnTo>
                  <a:pt x="932688" y="580644"/>
                </a:lnTo>
                <a:lnTo>
                  <a:pt x="0" y="58064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78251" y="2892551"/>
            <a:ext cx="1350645" cy="581025"/>
          </a:xfrm>
          <a:custGeom>
            <a:avLst/>
            <a:gdLst/>
            <a:ahLst/>
            <a:cxnLst/>
            <a:rect l="l" t="t" r="r" b="b"/>
            <a:pathLst>
              <a:path w="1350645" h="581025">
                <a:moveTo>
                  <a:pt x="0" y="0"/>
                </a:moveTo>
                <a:lnTo>
                  <a:pt x="1350264" y="0"/>
                </a:lnTo>
                <a:lnTo>
                  <a:pt x="1350264" y="580644"/>
                </a:lnTo>
                <a:lnTo>
                  <a:pt x="0" y="58064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28515" y="2892551"/>
            <a:ext cx="2048510" cy="581025"/>
          </a:xfrm>
          <a:custGeom>
            <a:avLst/>
            <a:gdLst/>
            <a:ahLst/>
            <a:cxnLst/>
            <a:rect l="l" t="t" r="r" b="b"/>
            <a:pathLst>
              <a:path w="2048510" h="581025">
                <a:moveTo>
                  <a:pt x="0" y="0"/>
                </a:moveTo>
                <a:lnTo>
                  <a:pt x="2048256" y="0"/>
                </a:lnTo>
                <a:lnTo>
                  <a:pt x="2048256" y="580644"/>
                </a:lnTo>
                <a:lnTo>
                  <a:pt x="0" y="58064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176771" y="2892551"/>
            <a:ext cx="5288280" cy="1156970"/>
          </a:xfrm>
          <a:custGeom>
            <a:avLst/>
            <a:gdLst/>
            <a:ahLst/>
            <a:cxnLst/>
            <a:rect l="l" t="t" r="r" b="b"/>
            <a:pathLst>
              <a:path w="5288280" h="1156970">
                <a:moveTo>
                  <a:pt x="0" y="0"/>
                </a:moveTo>
                <a:lnTo>
                  <a:pt x="5288280" y="0"/>
                </a:lnTo>
                <a:lnTo>
                  <a:pt x="5288280" y="1156715"/>
                </a:lnTo>
                <a:lnTo>
                  <a:pt x="0" y="115671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45564" y="3473196"/>
            <a:ext cx="932815" cy="576580"/>
          </a:xfrm>
          <a:custGeom>
            <a:avLst/>
            <a:gdLst/>
            <a:ahLst/>
            <a:cxnLst/>
            <a:rect l="l" t="t" r="r" b="b"/>
            <a:pathLst>
              <a:path w="932814" h="576579">
                <a:moveTo>
                  <a:pt x="0" y="0"/>
                </a:moveTo>
                <a:lnTo>
                  <a:pt x="932688" y="0"/>
                </a:lnTo>
                <a:lnTo>
                  <a:pt x="932688" y="576072"/>
                </a:lnTo>
                <a:lnTo>
                  <a:pt x="0" y="5760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78251" y="3473196"/>
            <a:ext cx="1350645" cy="576580"/>
          </a:xfrm>
          <a:custGeom>
            <a:avLst/>
            <a:gdLst/>
            <a:ahLst/>
            <a:cxnLst/>
            <a:rect l="l" t="t" r="r" b="b"/>
            <a:pathLst>
              <a:path w="1350645" h="576579">
                <a:moveTo>
                  <a:pt x="0" y="0"/>
                </a:moveTo>
                <a:lnTo>
                  <a:pt x="1350264" y="0"/>
                </a:lnTo>
                <a:lnTo>
                  <a:pt x="1350264" y="576072"/>
                </a:lnTo>
                <a:lnTo>
                  <a:pt x="0" y="5760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28515" y="3473196"/>
            <a:ext cx="2048510" cy="576580"/>
          </a:xfrm>
          <a:custGeom>
            <a:avLst/>
            <a:gdLst/>
            <a:ahLst/>
            <a:cxnLst/>
            <a:rect l="l" t="t" r="r" b="b"/>
            <a:pathLst>
              <a:path w="2048510" h="576579">
                <a:moveTo>
                  <a:pt x="0" y="0"/>
                </a:moveTo>
                <a:lnTo>
                  <a:pt x="2048256" y="0"/>
                </a:lnTo>
                <a:lnTo>
                  <a:pt x="2048256" y="576072"/>
                </a:lnTo>
                <a:lnTo>
                  <a:pt x="0" y="5760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26948" y="4049267"/>
            <a:ext cx="1118870" cy="556260"/>
          </a:xfrm>
          <a:custGeom>
            <a:avLst/>
            <a:gdLst/>
            <a:ahLst/>
            <a:cxnLst/>
            <a:rect l="l" t="t" r="r" b="b"/>
            <a:pathLst>
              <a:path w="1118870" h="556260">
                <a:moveTo>
                  <a:pt x="0" y="0"/>
                </a:moveTo>
                <a:lnTo>
                  <a:pt x="1118615" y="0"/>
                </a:lnTo>
                <a:lnTo>
                  <a:pt x="1118615" y="556260"/>
                </a:lnTo>
                <a:lnTo>
                  <a:pt x="0" y="55626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45564" y="4049267"/>
            <a:ext cx="932815" cy="556260"/>
          </a:xfrm>
          <a:custGeom>
            <a:avLst/>
            <a:gdLst/>
            <a:ahLst/>
            <a:cxnLst/>
            <a:rect l="l" t="t" r="r" b="b"/>
            <a:pathLst>
              <a:path w="932814" h="556260">
                <a:moveTo>
                  <a:pt x="0" y="0"/>
                </a:moveTo>
                <a:lnTo>
                  <a:pt x="932688" y="0"/>
                </a:lnTo>
                <a:lnTo>
                  <a:pt x="932688" y="556260"/>
                </a:lnTo>
                <a:lnTo>
                  <a:pt x="0" y="55626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78251" y="4049267"/>
            <a:ext cx="1350645" cy="556260"/>
          </a:xfrm>
          <a:custGeom>
            <a:avLst/>
            <a:gdLst/>
            <a:ahLst/>
            <a:cxnLst/>
            <a:rect l="l" t="t" r="r" b="b"/>
            <a:pathLst>
              <a:path w="1350645" h="556260">
                <a:moveTo>
                  <a:pt x="0" y="0"/>
                </a:moveTo>
                <a:lnTo>
                  <a:pt x="1350264" y="0"/>
                </a:lnTo>
                <a:lnTo>
                  <a:pt x="1350264" y="556260"/>
                </a:lnTo>
                <a:lnTo>
                  <a:pt x="0" y="55626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28515" y="4049267"/>
            <a:ext cx="2048510" cy="556260"/>
          </a:xfrm>
          <a:custGeom>
            <a:avLst/>
            <a:gdLst/>
            <a:ahLst/>
            <a:cxnLst/>
            <a:rect l="l" t="t" r="r" b="b"/>
            <a:pathLst>
              <a:path w="2048510" h="556260">
                <a:moveTo>
                  <a:pt x="0" y="0"/>
                </a:moveTo>
                <a:lnTo>
                  <a:pt x="2048256" y="0"/>
                </a:lnTo>
                <a:lnTo>
                  <a:pt x="2048256" y="556260"/>
                </a:lnTo>
                <a:lnTo>
                  <a:pt x="0" y="55626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176771" y="4049267"/>
            <a:ext cx="5288280" cy="556260"/>
          </a:xfrm>
          <a:custGeom>
            <a:avLst/>
            <a:gdLst/>
            <a:ahLst/>
            <a:cxnLst/>
            <a:rect l="l" t="t" r="r" b="b"/>
            <a:pathLst>
              <a:path w="5288280" h="556260">
                <a:moveTo>
                  <a:pt x="0" y="0"/>
                </a:moveTo>
                <a:lnTo>
                  <a:pt x="5288280" y="0"/>
                </a:lnTo>
                <a:lnTo>
                  <a:pt x="5288280" y="556260"/>
                </a:lnTo>
                <a:lnTo>
                  <a:pt x="0" y="55626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26948" y="4605528"/>
            <a:ext cx="1118870" cy="576580"/>
          </a:xfrm>
          <a:custGeom>
            <a:avLst/>
            <a:gdLst/>
            <a:ahLst/>
            <a:cxnLst/>
            <a:rect l="l" t="t" r="r" b="b"/>
            <a:pathLst>
              <a:path w="1118870" h="576579">
                <a:moveTo>
                  <a:pt x="0" y="0"/>
                </a:moveTo>
                <a:lnTo>
                  <a:pt x="1118615" y="0"/>
                </a:lnTo>
                <a:lnTo>
                  <a:pt x="1118615" y="576072"/>
                </a:lnTo>
                <a:lnTo>
                  <a:pt x="0" y="5760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45564" y="4605528"/>
            <a:ext cx="932815" cy="576580"/>
          </a:xfrm>
          <a:custGeom>
            <a:avLst/>
            <a:gdLst/>
            <a:ahLst/>
            <a:cxnLst/>
            <a:rect l="l" t="t" r="r" b="b"/>
            <a:pathLst>
              <a:path w="932814" h="576579">
                <a:moveTo>
                  <a:pt x="0" y="0"/>
                </a:moveTo>
                <a:lnTo>
                  <a:pt x="932688" y="0"/>
                </a:lnTo>
                <a:lnTo>
                  <a:pt x="932688" y="576072"/>
                </a:lnTo>
                <a:lnTo>
                  <a:pt x="0" y="5760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78251" y="4605528"/>
            <a:ext cx="1350645" cy="576580"/>
          </a:xfrm>
          <a:custGeom>
            <a:avLst/>
            <a:gdLst/>
            <a:ahLst/>
            <a:cxnLst/>
            <a:rect l="l" t="t" r="r" b="b"/>
            <a:pathLst>
              <a:path w="1350645" h="576579">
                <a:moveTo>
                  <a:pt x="0" y="0"/>
                </a:moveTo>
                <a:lnTo>
                  <a:pt x="1350264" y="0"/>
                </a:lnTo>
                <a:lnTo>
                  <a:pt x="1350264" y="576072"/>
                </a:lnTo>
                <a:lnTo>
                  <a:pt x="0" y="5760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28515" y="4605528"/>
            <a:ext cx="2048510" cy="576580"/>
          </a:xfrm>
          <a:custGeom>
            <a:avLst/>
            <a:gdLst/>
            <a:ahLst/>
            <a:cxnLst/>
            <a:rect l="l" t="t" r="r" b="b"/>
            <a:pathLst>
              <a:path w="2048510" h="576579">
                <a:moveTo>
                  <a:pt x="0" y="0"/>
                </a:moveTo>
                <a:lnTo>
                  <a:pt x="2048256" y="0"/>
                </a:lnTo>
                <a:lnTo>
                  <a:pt x="2048256" y="576072"/>
                </a:lnTo>
                <a:lnTo>
                  <a:pt x="0" y="5760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176771" y="4605528"/>
            <a:ext cx="5288280" cy="576580"/>
          </a:xfrm>
          <a:custGeom>
            <a:avLst/>
            <a:gdLst/>
            <a:ahLst/>
            <a:cxnLst/>
            <a:rect l="l" t="t" r="r" b="b"/>
            <a:pathLst>
              <a:path w="5288280" h="576579">
                <a:moveTo>
                  <a:pt x="0" y="0"/>
                </a:moveTo>
                <a:lnTo>
                  <a:pt x="5288280" y="0"/>
                </a:lnTo>
                <a:lnTo>
                  <a:pt x="5288280" y="576072"/>
                </a:lnTo>
                <a:lnTo>
                  <a:pt x="0" y="5760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45329" y="4270375"/>
            <a:ext cx="92074" cy="14287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017770" y="4270375"/>
            <a:ext cx="92074" cy="14287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717423" y="1676400"/>
          <a:ext cx="10767060" cy="3515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8235"/>
                <a:gridCol w="933450"/>
                <a:gridCol w="1349375"/>
                <a:gridCol w="2049144"/>
                <a:gridCol w="5287645"/>
              </a:tblGrid>
              <a:tr h="3855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22098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800" b="1" spc="1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序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列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59690" marB="0">
                    <a:solidFill>
                      <a:srgbClr val="E24D4D"/>
                    </a:solidFill>
                  </a:tcPr>
                </a:tc>
                <a:tc>
                  <a:txBody>
                    <a:bodyPr/>
                    <a:lstStyle/>
                    <a:p>
                      <a:pPr marL="4286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800" b="1" spc="1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品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目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59690" marB="0">
                    <a:solidFill>
                      <a:srgbClr val="E67949"/>
                    </a:solidFill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800" b="1" spc="1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价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格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59690" marB="0">
                    <a:solidFill>
                      <a:srgbClr val="EBAE40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800" b="1" spc="1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特别说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明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59690" marB="0">
                    <a:solidFill>
                      <a:srgbClr val="8DC32C"/>
                    </a:solidFill>
                  </a:tcPr>
                </a:tc>
              </a:tr>
              <a:tr h="8310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77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操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作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5715" marB="0">
                    <a:lnR w="12700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5715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分拣打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RMB13/包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165" marR="354330">
                        <a:lnSpc>
                          <a:spcPct val="120000"/>
                        </a:lnSpc>
                        <a:spcBef>
                          <a:spcPts val="815"/>
                        </a:spcBef>
                      </a:pPr>
                      <a:r>
                        <a:rPr sz="1600" b="1" spc="13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只包含</a:t>
                      </a:r>
                      <a:r>
                        <a:rPr sz="1600" b="1" spc="13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3</a:t>
                      </a:r>
                      <a:r>
                        <a:rPr sz="1600" b="1" spc="13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件</a:t>
                      </a:r>
                      <a:r>
                        <a:rPr sz="1600" b="1" spc="13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3</a:t>
                      </a:r>
                      <a:r>
                        <a:rPr sz="1600" b="1" spc="13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个</a:t>
                      </a:r>
                      <a:r>
                        <a:rPr sz="1600" b="1" spc="13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SKU</a:t>
                      </a:r>
                      <a:r>
                        <a:rPr sz="1600" b="1" spc="13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内无复杂包装需求的订单，复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杂 </a:t>
                      </a: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包装需要按照工时报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价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03505" marB="0">
                    <a:lnL w="9525">
                      <a:solidFill>
                        <a:srgbClr val="D9D9D9"/>
                      </a:solidFill>
                      <a:prstDash val="solid"/>
                    </a:lnL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57975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77165">
                        <a:lnSpc>
                          <a:spcPct val="100000"/>
                        </a:lnSpc>
                      </a:pPr>
                      <a:r>
                        <a:rPr sz="1600" b="1" spc="7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ETK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R w="12700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272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首重</a:t>
                      </a:r>
                      <a:r>
                        <a:rPr sz="1600" b="1" spc="7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1KG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272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600" b="1" spc="10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RMB54/KG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272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77165" marR="285750">
                        <a:lnSpc>
                          <a:spcPct val="120000"/>
                        </a:lnSpc>
                      </a:pPr>
                      <a:r>
                        <a:rPr sz="1600" b="1" spc="13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包含香港至客户手中的运费、快递费、清关费、</a:t>
                      </a: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不 </a:t>
                      </a: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包含税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76580">
                <a:tc vMerge="1">
                  <a:tcPr marL="0" marR="0" marT="0" marB="0">
                    <a:lnR w="12700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2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续重</a:t>
                      </a:r>
                      <a:r>
                        <a:rPr sz="1600" b="1" spc="8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500G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14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spc="10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RMB12/500G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14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税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60655" marB="0">
                    <a:lnR w="12700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60655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行邮税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6065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265"/>
                        </a:spcBef>
                        <a:tabLst>
                          <a:tab pos="649605" algn="l"/>
                          <a:tab pos="1122045" algn="l"/>
                        </a:tabLst>
                      </a:pPr>
                      <a:r>
                        <a:rPr sz="1600" b="1" spc="5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13	20	50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6065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产生的税金由我司代缴，找客户实报实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销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60655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77214"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材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1450" marB="0">
                    <a:lnR w="12700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纸箱包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材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14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定制+中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港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14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600" b="1" spc="12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包材我司可代采购，价格实报实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销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7145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" name="object 28"/>
          <p:cNvSpPr/>
          <p:nvPr/>
        </p:nvSpPr>
        <p:spPr>
          <a:xfrm>
            <a:off x="5490209" y="4270375"/>
            <a:ext cx="92074" cy="14287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4695190" y="728344"/>
            <a:ext cx="251396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300" dirty="0"/>
              <a:t>ETK</a:t>
            </a:r>
            <a:r>
              <a:rPr spc="300" dirty="0"/>
              <a:t>价格</a:t>
            </a:r>
            <a:r>
              <a:rPr spc="-25" dirty="0"/>
              <a:t>表</a:t>
            </a:r>
            <a:endParaRPr spc="-2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9619" y="1947672"/>
            <a:ext cx="1539240" cy="1035050"/>
          </a:xfrm>
          <a:custGeom>
            <a:avLst/>
            <a:gdLst/>
            <a:ahLst/>
            <a:cxnLst/>
            <a:rect l="l" t="t" r="r" b="b"/>
            <a:pathLst>
              <a:path w="1539239" h="1035050">
                <a:moveTo>
                  <a:pt x="0" y="0"/>
                </a:moveTo>
                <a:lnTo>
                  <a:pt x="1539240" y="0"/>
                </a:lnTo>
                <a:lnTo>
                  <a:pt x="1539240" y="1034796"/>
                </a:lnTo>
                <a:lnTo>
                  <a:pt x="0" y="10347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308860" y="1947672"/>
            <a:ext cx="871855" cy="1035050"/>
          </a:xfrm>
          <a:custGeom>
            <a:avLst/>
            <a:gdLst/>
            <a:ahLst/>
            <a:cxnLst/>
            <a:rect l="l" t="t" r="r" b="b"/>
            <a:pathLst>
              <a:path w="871855" h="1035050">
                <a:moveTo>
                  <a:pt x="0" y="0"/>
                </a:moveTo>
                <a:lnTo>
                  <a:pt x="871727" y="0"/>
                </a:lnTo>
                <a:lnTo>
                  <a:pt x="871727" y="1034796"/>
                </a:lnTo>
                <a:lnTo>
                  <a:pt x="0" y="10347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80588" y="1947672"/>
            <a:ext cx="1323340" cy="1035050"/>
          </a:xfrm>
          <a:custGeom>
            <a:avLst/>
            <a:gdLst/>
            <a:ahLst/>
            <a:cxnLst/>
            <a:rect l="l" t="t" r="r" b="b"/>
            <a:pathLst>
              <a:path w="1323339" h="1035050">
                <a:moveTo>
                  <a:pt x="0" y="0"/>
                </a:moveTo>
                <a:lnTo>
                  <a:pt x="1322832" y="0"/>
                </a:lnTo>
                <a:lnTo>
                  <a:pt x="1322832" y="1034796"/>
                </a:lnTo>
                <a:lnTo>
                  <a:pt x="0" y="10347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03420" y="1947672"/>
            <a:ext cx="1579245" cy="1035050"/>
          </a:xfrm>
          <a:custGeom>
            <a:avLst/>
            <a:gdLst/>
            <a:ahLst/>
            <a:cxnLst/>
            <a:rect l="l" t="t" r="r" b="b"/>
            <a:pathLst>
              <a:path w="1579245" h="1035050">
                <a:moveTo>
                  <a:pt x="0" y="0"/>
                </a:moveTo>
                <a:lnTo>
                  <a:pt x="1578864" y="0"/>
                </a:lnTo>
                <a:lnTo>
                  <a:pt x="1578864" y="1034796"/>
                </a:lnTo>
                <a:lnTo>
                  <a:pt x="0" y="10347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82284" y="1947672"/>
            <a:ext cx="5340350" cy="1035050"/>
          </a:xfrm>
          <a:custGeom>
            <a:avLst/>
            <a:gdLst/>
            <a:ahLst/>
            <a:cxnLst/>
            <a:rect l="l" t="t" r="r" b="b"/>
            <a:pathLst>
              <a:path w="5340350" h="1035050">
                <a:moveTo>
                  <a:pt x="0" y="0"/>
                </a:moveTo>
                <a:lnTo>
                  <a:pt x="5340096" y="0"/>
                </a:lnTo>
                <a:lnTo>
                  <a:pt x="5340096" y="1034796"/>
                </a:lnTo>
                <a:lnTo>
                  <a:pt x="0" y="10347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69619" y="2982467"/>
            <a:ext cx="1539240" cy="1434465"/>
          </a:xfrm>
          <a:custGeom>
            <a:avLst/>
            <a:gdLst/>
            <a:ahLst/>
            <a:cxnLst/>
            <a:rect l="l" t="t" r="r" b="b"/>
            <a:pathLst>
              <a:path w="1539239" h="1434464">
                <a:moveTo>
                  <a:pt x="0" y="0"/>
                </a:moveTo>
                <a:lnTo>
                  <a:pt x="1539240" y="0"/>
                </a:lnTo>
                <a:lnTo>
                  <a:pt x="1539240" y="1434083"/>
                </a:lnTo>
                <a:lnTo>
                  <a:pt x="0" y="143408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8860" y="2982467"/>
            <a:ext cx="871855" cy="718185"/>
          </a:xfrm>
          <a:custGeom>
            <a:avLst/>
            <a:gdLst/>
            <a:ahLst/>
            <a:cxnLst/>
            <a:rect l="l" t="t" r="r" b="b"/>
            <a:pathLst>
              <a:path w="871855" h="718185">
                <a:moveTo>
                  <a:pt x="0" y="0"/>
                </a:moveTo>
                <a:lnTo>
                  <a:pt x="871727" y="0"/>
                </a:lnTo>
                <a:lnTo>
                  <a:pt x="871727" y="717803"/>
                </a:lnTo>
                <a:lnTo>
                  <a:pt x="0" y="71780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80588" y="2982467"/>
            <a:ext cx="1323340" cy="718185"/>
          </a:xfrm>
          <a:custGeom>
            <a:avLst/>
            <a:gdLst/>
            <a:ahLst/>
            <a:cxnLst/>
            <a:rect l="l" t="t" r="r" b="b"/>
            <a:pathLst>
              <a:path w="1323339" h="718185">
                <a:moveTo>
                  <a:pt x="0" y="0"/>
                </a:moveTo>
                <a:lnTo>
                  <a:pt x="1322832" y="0"/>
                </a:lnTo>
                <a:lnTo>
                  <a:pt x="1322832" y="717803"/>
                </a:lnTo>
                <a:lnTo>
                  <a:pt x="0" y="71780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03420" y="2982467"/>
            <a:ext cx="1579245" cy="718185"/>
          </a:xfrm>
          <a:custGeom>
            <a:avLst/>
            <a:gdLst/>
            <a:ahLst/>
            <a:cxnLst/>
            <a:rect l="l" t="t" r="r" b="b"/>
            <a:pathLst>
              <a:path w="1579245" h="718185">
                <a:moveTo>
                  <a:pt x="0" y="0"/>
                </a:moveTo>
                <a:lnTo>
                  <a:pt x="1578864" y="0"/>
                </a:lnTo>
                <a:lnTo>
                  <a:pt x="1578864" y="717803"/>
                </a:lnTo>
                <a:lnTo>
                  <a:pt x="0" y="71780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082284" y="2982467"/>
            <a:ext cx="5340350" cy="1434465"/>
          </a:xfrm>
          <a:custGeom>
            <a:avLst/>
            <a:gdLst/>
            <a:ahLst/>
            <a:cxnLst/>
            <a:rect l="l" t="t" r="r" b="b"/>
            <a:pathLst>
              <a:path w="5340350" h="1434464">
                <a:moveTo>
                  <a:pt x="0" y="0"/>
                </a:moveTo>
                <a:lnTo>
                  <a:pt x="5340096" y="0"/>
                </a:lnTo>
                <a:lnTo>
                  <a:pt x="5340096" y="1434083"/>
                </a:lnTo>
                <a:lnTo>
                  <a:pt x="0" y="143408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8860" y="3700271"/>
            <a:ext cx="871855" cy="716280"/>
          </a:xfrm>
          <a:custGeom>
            <a:avLst/>
            <a:gdLst/>
            <a:ahLst/>
            <a:cxnLst/>
            <a:rect l="l" t="t" r="r" b="b"/>
            <a:pathLst>
              <a:path w="871855" h="716279">
                <a:moveTo>
                  <a:pt x="0" y="0"/>
                </a:moveTo>
                <a:lnTo>
                  <a:pt x="871727" y="0"/>
                </a:lnTo>
                <a:lnTo>
                  <a:pt x="871727" y="716279"/>
                </a:lnTo>
                <a:lnTo>
                  <a:pt x="0" y="7162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180588" y="3700271"/>
            <a:ext cx="1323340" cy="716280"/>
          </a:xfrm>
          <a:custGeom>
            <a:avLst/>
            <a:gdLst/>
            <a:ahLst/>
            <a:cxnLst/>
            <a:rect l="l" t="t" r="r" b="b"/>
            <a:pathLst>
              <a:path w="1323339" h="716279">
                <a:moveTo>
                  <a:pt x="0" y="0"/>
                </a:moveTo>
                <a:lnTo>
                  <a:pt x="1322832" y="0"/>
                </a:lnTo>
                <a:lnTo>
                  <a:pt x="1322832" y="716279"/>
                </a:lnTo>
                <a:lnTo>
                  <a:pt x="0" y="7162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03420" y="3700271"/>
            <a:ext cx="1579245" cy="716280"/>
          </a:xfrm>
          <a:custGeom>
            <a:avLst/>
            <a:gdLst/>
            <a:ahLst/>
            <a:cxnLst/>
            <a:rect l="l" t="t" r="r" b="b"/>
            <a:pathLst>
              <a:path w="1579245" h="716279">
                <a:moveTo>
                  <a:pt x="0" y="0"/>
                </a:moveTo>
                <a:lnTo>
                  <a:pt x="1578864" y="0"/>
                </a:lnTo>
                <a:lnTo>
                  <a:pt x="1578864" y="716279"/>
                </a:lnTo>
                <a:lnTo>
                  <a:pt x="0" y="7162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69619" y="4416552"/>
            <a:ext cx="1539240" cy="719455"/>
          </a:xfrm>
          <a:custGeom>
            <a:avLst/>
            <a:gdLst/>
            <a:ahLst/>
            <a:cxnLst/>
            <a:rect l="l" t="t" r="r" b="b"/>
            <a:pathLst>
              <a:path w="1539239" h="719454">
                <a:moveTo>
                  <a:pt x="0" y="0"/>
                </a:moveTo>
                <a:lnTo>
                  <a:pt x="1539240" y="0"/>
                </a:lnTo>
                <a:lnTo>
                  <a:pt x="1539240" y="719327"/>
                </a:lnTo>
                <a:lnTo>
                  <a:pt x="0" y="719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08860" y="4416552"/>
            <a:ext cx="871855" cy="719455"/>
          </a:xfrm>
          <a:custGeom>
            <a:avLst/>
            <a:gdLst/>
            <a:ahLst/>
            <a:cxnLst/>
            <a:rect l="l" t="t" r="r" b="b"/>
            <a:pathLst>
              <a:path w="871855" h="719454">
                <a:moveTo>
                  <a:pt x="0" y="0"/>
                </a:moveTo>
                <a:lnTo>
                  <a:pt x="871727" y="0"/>
                </a:lnTo>
                <a:lnTo>
                  <a:pt x="871727" y="719327"/>
                </a:lnTo>
                <a:lnTo>
                  <a:pt x="0" y="719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80588" y="4416552"/>
            <a:ext cx="1323340" cy="719455"/>
          </a:xfrm>
          <a:custGeom>
            <a:avLst/>
            <a:gdLst/>
            <a:ahLst/>
            <a:cxnLst/>
            <a:rect l="l" t="t" r="r" b="b"/>
            <a:pathLst>
              <a:path w="1323339" h="719454">
                <a:moveTo>
                  <a:pt x="0" y="0"/>
                </a:moveTo>
                <a:lnTo>
                  <a:pt x="1322832" y="0"/>
                </a:lnTo>
                <a:lnTo>
                  <a:pt x="1322832" y="719327"/>
                </a:lnTo>
                <a:lnTo>
                  <a:pt x="0" y="719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03420" y="4416552"/>
            <a:ext cx="1579245" cy="719455"/>
          </a:xfrm>
          <a:custGeom>
            <a:avLst/>
            <a:gdLst/>
            <a:ahLst/>
            <a:cxnLst/>
            <a:rect l="l" t="t" r="r" b="b"/>
            <a:pathLst>
              <a:path w="1579245" h="719454">
                <a:moveTo>
                  <a:pt x="0" y="0"/>
                </a:moveTo>
                <a:lnTo>
                  <a:pt x="1578864" y="0"/>
                </a:lnTo>
                <a:lnTo>
                  <a:pt x="1578864" y="719327"/>
                </a:lnTo>
                <a:lnTo>
                  <a:pt x="0" y="719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82284" y="4416552"/>
            <a:ext cx="5340350" cy="719455"/>
          </a:xfrm>
          <a:custGeom>
            <a:avLst/>
            <a:gdLst/>
            <a:ahLst/>
            <a:cxnLst/>
            <a:rect l="l" t="t" r="r" b="b"/>
            <a:pathLst>
              <a:path w="5340350" h="719454">
                <a:moveTo>
                  <a:pt x="0" y="0"/>
                </a:moveTo>
                <a:lnTo>
                  <a:pt x="5340096" y="0"/>
                </a:lnTo>
                <a:lnTo>
                  <a:pt x="5340096" y="719327"/>
                </a:lnTo>
                <a:lnTo>
                  <a:pt x="0" y="719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69619" y="5135879"/>
            <a:ext cx="1539240" cy="637540"/>
          </a:xfrm>
          <a:custGeom>
            <a:avLst/>
            <a:gdLst/>
            <a:ahLst/>
            <a:cxnLst/>
            <a:rect l="l" t="t" r="r" b="b"/>
            <a:pathLst>
              <a:path w="1539239" h="637539">
                <a:moveTo>
                  <a:pt x="0" y="0"/>
                </a:moveTo>
                <a:lnTo>
                  <a:pt x="1539240" y="0"/>
                </a:lnTo>
                <a:lnTo>
                  <a:pt x="1539240" y="637031"/>
                </a:lnTo>
                <a:lnTo>
                  <a:pt x="0" y="63703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308860" y="5135879"/>
            <a:ext cx="871855" cy="637540"/>
          </a:xfrm>
          <a:custGeom>
            <a:avLst/>
            <a:gdLst/>
            <a:ahLst/>
            <a:cxnLst/>
            <a:rect l="l" t="t" r="r" b="b"/>
            <a:pathLst>
              <a:path w="871855" h="637539">
                <a:moveTo>
                  <a:pt x="0" y="0"/>
                </a:moveTo>
                <a:lnTo>
                  <a:pt x="871727" y="0"/>
                </a:lnTo>
                <a:lnTo>
                  <a:pt x="871727" y="637031"/>
                </a:lnTo>
                <a:lnTo>
                  <a:pt x="0" y="63703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180588" y="5135879"/>
            <a:ext cx="1323340" cy="637540"/>
          </a:xfrm>
          <a:custGeom>
            <a:avLst/>
            <a:gdLst/>
            <a:ahLst/>
            <a:cxnLst/>
            <a:rect l="l" t="t" r="r" b="b"/>
            <a:pathLst>
              <a:path w="1323339" h="637539">
                <a:moveTo>
                  <a:pt x="0" y="0"/>
                </a:moveTo>
                <a:lnTo>
                  <a:pt x="1322832" y="0"/>
                </a:lnTo>
                <a:lnTo>
                  <a:pt x="1322832" y="637031"/>
                </a:lnTo>
                <a:lnTo>
                  <a:pt x="0" y="63703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03420" y="5135879"/>
            <a:ext cx="1579245" cy="637540"/>
          </a:xfrm>
          <a:custGeom>
            <a:avLst/>
            <a:gdLst/>
            <a:ahLst/>
            <a:cxnLst/>
            <a:rect l="l" t="t" r="r" b="b"/>
            <a:pathLst>
              <a:path w="1579245" h="637539">
                <a:moveTo>
                  <a:pt x="0" y="0"/>
                </a:moveTo>
                <a:lnTo>
                  <a:pt x="1578864" y="0"/>
                </a:lnTo>
                <a:lnTo>
                  <a:pt x="1578864" y="637031"/>
                </a:lnTo>
                <a:lnTo>
                  <a:pt x="0" y="63703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82284" y="5135879"/>
            <a:ext cx="5340350" cy="637540"/>
          </a:xfrm>
          <a:custGeom>
            <a:avLst/>
            <a:gdLst/>
            <a:ahLst/>
            <a:cxnLst/>
            <a:rect l="l" t="t" r="r" b="b"/>
            <a:pathLst>
              <a:path w="5340350" h="637539">
                <a:moveTo>
                  <a:pt x="0" y="0"/>
                </a:moveTo>
                <a:lnTo>
                  <a:pt x="5340096" y="0"/>
                </a:lnTo>
                <a:lnTo>
                  <a:pt x="5340096" y="637031"/>
                </a:lnTo>
                <a:lnTo>
                  <a:pt x="0" y="63703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835525" y="4719320"/>
            <a:ext cx="92074" cy="14287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277484" y="4719320"/>
            <a:ext cx="92074" cy="14287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760094" y="1543811"/>
          <a:ext cx="10681335" cy="4237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8605"/>
                <a:gridCol w="872490"/>
                <a:gridCol w="1322704"/>
                <a:gridCol w="1578610"/>
                <a:gridCol w="5340349"/>
              </a:tblGrid>
              <a:tr h="4038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 marL="19113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b="1" spc="1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序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列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9215" marB="0">
                    <a:solidFill>
                      <a:srgbClr val="E24D4D"/>
                    </a:solidFill>
                  </a:tcPr>
                </a:tc>
                <a:tc>
                  <a:txBody>
                    <a:bodyPr/>
                    <a:lstStyle/>
                    <a:p>
                      <a:pPr marL="41592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b="1" spc="1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品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目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9215" marB="0">
                    <a:solidFill>
                      <a:srgbClr val="E67949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b="1" spc="1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价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格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9215" marB="0">
                    <a:solidFill>
                      <a:srgbClr val="EBAE40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b="1" spc="1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特别说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明</a:t>
                      </a:r>
                      <a:endParaRPr sz="18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9215" marB="0">
                    <a:solidFill>
                      <a:srgbClr val="8DC32C"/>
                    </a:solidFill>
                  </a:tcPr>
                </a:tc>
              </a:tr>
              <a:tr h="10349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操作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R w="12700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分拣打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RMB9/包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315" marR="228600">
                        <a:lnSpc>
                          <a:spcPct val="12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只包含3件3个SKU内无复杂包装需求的订单，复杂包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装 </a:t>
                      </a: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需要按照工时报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价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270" marB="0">
                    <a:lnL w="9525">
                      <a:solidFill>
                        <a:srgbClr val="D9D9D9"/>
                      </a:solidFill>
                      <a:prstDash val="solid"/>
                    </a:lnL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71755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通关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R w="12700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首重</a:t>
                      </a:r>
                      <a:r>
                        <a:rPr sz="1600" b="1" spc="3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1KG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spc="5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RMB16/KG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31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包含香港至客户手中的运费,快递费，清关费,不含税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16914">
                <a:tc vMerge="1">
                  <a:tcPr marL="0" marR="0" marT="0" marB="0">
                    <a:lnR w="12700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2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续重</a:t>
                      </a:r>
                      <a:r>
                        <a:rPr sz="1600" b="1" spc="3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1KG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spc="5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RMB6/KG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18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税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" marB="0">
                    <a:lnR w="12700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行邮税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费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  <a:tabLst>
                          <a:tab pos="549275" algn="l"/>
                          <a:tab pos="991235" algn="l"/>
                        </a:tabLst>
                      </a:pPr>
                      <a:r>
                        <a:rPr sz="1600" b="1" spc="2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13	20	50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315">
                        <a:lnSpc>
                          <a:spcPct val="10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产生的税金由我司代缴，找客户实报实销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。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635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36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材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810" marB="0">
                    <a:lnR w="12700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1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81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纸箱包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材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定制+中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港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7315">
                        <a:lnSpc>
                          <a:spcPct val="100000"/>
                        </a:lnSpc>
                      </a:pPr>
                      <a:r>
                        <a:rPr sz="1600" b="1" spc="60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包材我司可以代采,价格实报实</a:t>
                      </a:r>
                      <a:r>
                        <a:rPr sz="1600" b="1" spc="-15" dirty="0">
                          <a:solidFill>
                            <a:srgbClr val="40404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销</a:t>
                      </a:r>
                      <a:endParaRPr sz="160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858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" name="object 28"/>
          <p:cNvSpPr/>
          <p:nvPr/>
        </p:nvSpPr>
        <p:spPr>
          <a:xfrm>
            <a:off x="5719445" y="4719320"/>
            <a:ext cx="92074" cy="14287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4832350" y="728344"/>
            <a:ext cx="221932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300" dirty="0"/>
              <a:t>CC</a:t>
            </a:r>
            <a:r>
              <a:rPr spc="300" dirty="0"/>
              <a:t>价格</a:t>
            </a:r>
            <a:r>
              <a:rPr spc="-25" dirty="0"/>
              <a:t>表</a:t>
            </a:r>
            <a:endParaRPr spc="-25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ea72d833-451d-4c5d-ad59-0e7be8bc32d6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810</Words>
  <Application>WPS 演示</Application>
  <PresentationFormat>On-screen Show (4:3)</PresentationFormat>
  <Paragraphs>238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楷体</vt:lpstr>
      <vt:lpstr>Times New Roman</vt:lpstr>
      <vt:lpstr>Arial</vt:lpstr>
      <vt:lpstr>Calibri</vt:lpstr>
      <vt:lpstr>微软雅黑</vt:lpstr>
      <vt:lpstr>Arial Unicode MS</vt:lpstr>
      <vt:lpstr>Office Theme</vt:lpstr>
      <vt:lpstr>香港本地操作价格表</vt:lpstr>
      <vt:lpstr>ETK价格表</vt:lpstr>
      <vt:lpstr>CC价格表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香港本地操作价格表</dc:title>
  <dc:creator/>
  <cp:lastModifiedBy>中魏</cp:lastModifiedBy>
  <cp:revision>1</cp:revision>
  <dcterms:created xsi:type="dcterms:W3CDTF">2021-01-21T03:07:04Z</dcterms:created>
  <dcterms:modified xsi:type="dcterms:W3CDTF">2021-01-21T03:07:04Z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2020-05-26T00:00:00Z</vt:filetime>
  </property>
  <property fmtid="{D5CDD505-2E9C-101B-9397-08002B2CF9AE}" pid="3" name="Creator">
    <vt:lpwstr>WPS 演示</vt:lpwstr>
  </property>
  <property fmtid="{D5CDD505-2E9C-101B-9397-08002B2CF9AE}" pid="4" name="LastSaved">
    <vt:filetime>2021-01-21T00:00:00Z</vt:filetime>
  </property>
  <property fmtid="{D5CDD505-2E9C-101B-9397-08002B2CF9AE}" pid="5" name="KSOProductBuildVer">
    <vt:lpwstr>2052-11.1.0.10314</vt:lpwstr>
  </property>
</Properties>
</file>